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0" r:id="rId5"/>
    <p:sldId id="261" r:id="rId6"/>
    <p:sldId id="257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11"/>
    <p:restoredTop sz="66145"/>
  </p:normalViewPr>
  <p:slideViewPr>
    <p:cSldViewPr snapToGrid="0" snapToObjects="1">
      <p:cViewPr varScale="1">
        <p:scale>
          <a:sx n="90" d="100"/>
          <a:sy n="90" d="100"/>
        </p:scale>
        <p:origin x="9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gi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1ED20-97CD-ED4E-82C6-7D15FC5730F9}" type="datetimeFigureOut">
              <a:rPr lang="en-US" smtClean="0"/>
              <a:t>11/16/16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D84206-D89A-4842-9CDA-F209DB8DB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82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Lecture to go</a:t>
            </a:r>
            <a:r>
              <a:rPr lang="en-US" baseline="0" dirty="0" smtClean="0"/>
              <a:t> along with Project 0 that describes all the various tools</a:t>
            </a:r>
          </a:p>
          <a:p>
            <a:r>
              <a:rPr lang="en-US" baseline="0" dirty="0" smtClean="0"/>
              <a:t> - </a:t>
            </a:r>
            <a:r>
              <a:rPr lang="en-US" baseline="0" dirty="0" err="1" smtClean="0"/>
              <a:t>Flintrock</a:t>
            </a:r>
            <a:r>
              <a:rPr lang="en-US" baseline="0" dirty="0" smtClean="0"/>
              <a:t>!</a:t>
            </a:r>
          </a:p>
          <a:p>
            <a:r>
              <a:rPr lang="en-US" baseline="0" dirty="0" smtClean="0"/>
              <a:t> - should probably be an individual project</a:t>
            </a:r>
          </a:p>
          <a:p>
            <a:r>
              <a:rPr lang="en-US" baseline="0" dirty="0" smtClean="0"/>
              <a:t> - best practices &amp; tools involved</a:t>
            </a:r>
          </a:p>
          <a:p>
            <a:r>
              <a:rPr lang="en-US" baseline="0" dirty="0" smtClean="0"/>
              <a:t> - how to go beyond the project baseline(s)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New project ideas</a:t>
            </a:r>
          </a:p>
          <a:p>
            <a:r>
              <a:rPr lang="en-US" baseline="0" dirty="0" smtClean="0"/>
              <a:t> - make a game AI ( “halite” )</a:t>
            </a:r>
          </a:p>
          <a:p>
            <a:r>
              <a:rPr lang="en-US" baseline="0" dirty="0" smtClean="0"/>
              <a:t> - big data pipeline </a:t>
            </a:r>
            <a:r>
              <a:rPr lang="mr-IN" baseline="0" dirty="0" smtClean="0"/>
              <a:t>–</a:t>
            </a:r>
            <a:r>
              <a:rPr lang="en-US" baseline="0" dirty="0" smtClean="0"/>
              <a:t> real-time processing</a:t>
            </a:r>
          </a:p>
          <a:p>
            <a:r>
              <a:rPr lang="en-US" baseline="0" dirty="0" smtClean="0"/>
              <a:t> - </a:t>
            </a:r>
            <a:r>
              <a:rPr lang="en-US" baseline="0" dirty="0" err="1" smtClean="0"/>
              <a:t>flink</a:t>
            </a:r>
            <a:r>
              <a:rPr lang="en-US" baseline="0" dirty="0" smtClean="0"/>
              <a:t> / spark /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3-week projects: yay!</a:t>
            </a:r>
          </a:p>
          <a:p>
            <a:r>
              <a:rPr lang="en-US" baseline="0" dirty="0" smtClean="0"/>
              <a:t>2-week projects: yikes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Keep NLP projects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D84206-D89A-4842-9CDA-F209DB8DB8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749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Tuesday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1: </a:t>
            </a:r>
            <a:r>
              <a:rPr lang="en-US" baseline="0" dirty="0" smtClean="0"/>
              <a:t>Eating Nails</a:t>
            </a:r>
          </a:p>
          <a:p>
            <a:r>
              <a:rPr lang="en-US" baseline="0" dirty="0" smtClean="0"/>
              <a:t> 2: Snakes in the box</a:t>
            </a:r>
          </a:p>
          <a:p>
            <a:r>
              <a:rPr lang="en-US" baseline="0" dirty="0" smtClean="0"/>
              <a:t> 3: TYTS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Wednesday</a:t>
            </a:r>
          </a:p>
          <a:p>
            <a:r>
              <a:rPr lang="en-US" baseline="0" dirty="0" smtClean="0"/>
              <a:t> 1: Usman</a:t>
            </a:r>
          </a:p>
          <a:p>
            <a:r>
              <a:rPr lang="en-US" baseline="0" dirty="0" smtClean="0"/>
              <a:t> 2: </a:t>
            </a:r>
            <a:r>
              <a:rPr lang="en-US" baseline="0" dirty="0" err="1" smtClean="0"/>
              <a:t>Provectus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err="1" smtClean="0"/>
              <a:t>Thrusday</a:t>
            </a:r>
            <a:endParaRPr lang="en-US" baseline="0" dirty="0" smtClean="0"/>
          </a:p>
          <a:p>
            <a:r>
              <a:rPr lang="en-US" baseline="0" dirty="0" smtClean="0"/>
              <a:t> 1: Narita</a:t>
            </a:r>
          </a:p>
          <a:p>
            <a:r>
              <a:rPr lang="en-US" baseline="0" dirty="0" smtClean="0"/>
              <a:t> 2: </a:t>
            </a:r>
            <a:r>
              <a:rPr lang="en-US" baseline="0" dirty="0" err="1" smtClean="0"/>
              <a:t>ChickenBurger</a:t>
            </a:r>
            <a:endParaRPr lang="en-US" baseline="0" dirty="0" smtClean="0"/>
          </a:p>
          <a:p>
            <a:r>
              <a:rPr lang="en-US" baseline="0" dirty="0" smtClean="0"/>
              <a:t> 3: Minions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D84206-D89A-4842-9CDA-F209DB8DB8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622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Had the top score in projects 1 and 3,</a:t>
            </a:r>
            <a:r>
              <a:rPr lang="en-US" baseline="0" dirty="0" smtClean="0"/>
              <a:t> and were the members of the only team that remained unchanged through the whole semester: too young, too simple!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D84206-D89A-4842-9CDA-F209DB8DB8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58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mere 0.096 off too</a:t>
            </a:r>
            <a:r>
              <a:rPr lang="en-US" baseline="0" dirty="0" smtClean="0"/>
              <a:t> young too simple!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D84206-D89A-4842-9CDA-F209DB8DB8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33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Had the top score in projects 1 and 3,</a:t>
            </a:r>
            <a:r>
              <a:rPr lang="en-US" baseline="0" dirty="0" smtClean="0"/>
              <a:t> and were the members of the only team that remained unchanged through the whole semester: too young, too simple!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D84206-D89A-4842-9CDA-F209DB8DB8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740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mere 0.096 off too</a:t>
            </a:r>
            <a:r>
              <a:rPr lang="en-US" baseline="0" dirty="0" smtClean="0"/>
              <a:t> young too simple!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D84206-D89A-4842-9CDA-F209DB8DB8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11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Science Practicum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Fall 2016 Wrap-up </a:t>
            </a:r>
            <a:r>
              <a:rPr lang="en-US" dirty="0" smtClean="0"/>
              <a:t>Lecture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38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improved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 of final </a:t>
            </a:r>
            <a:r>
              <a:rPr lang="en-US" dirty="0" err="1" smtClean="0"/>
              <a:t>AutoLab</a:t>
            </a:r>
            <a:r>
              <a:rPr lang="en-US" dirty="0" smtClean="0"/>
              <a:t> team score </a:t>
            </a:r>
            <a:r>
              <a:rPr lang="en-US" b="1" dirty="0" smtClean="0"/>
              <a:t>AND</a:t>
            </a:r>
            <a:r>
              <a:rPr lang="en-US" dirty="0" smtClean="0"/>
              <a:t> project grade</a:t>
            </a:r>
          </a:p>
          <a:p>
            <a:pPr lvl="1"/>
            <a:r>
              <a:rPr lang="en-US" dirty="0" smtClean="0"/>
              <a:t>Greatest average improvement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205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improved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1"/>
            <a:ext cx="10178322" cy="813660"/>
          </a:xfrm>
        </p:spPr>
        <p:txBody>
          <a:bodyPr/>
          <a:lstStyle/>
          <a:p>
            <a:r>
              <a:rPr lang="en-US" b="1" dirty="0" smtClean="0"/>
              <a:t>Two-way tie: </a:t>
            </a:r>
            <a:r>
              <a:rPr lang="en-US" dirty="0" smtClean="0"/>
              <a:t>outstanding project 3 and 4</a:t>
            </a:r>
            <a:endParaRPr lang="en-US" b="1" dirty="0" smtClean="0">
              <a:solidFill>
                <a:srgbClr val="FF0000"/>
              </a:solidFill>
            </a:endParaRPr>
          </a:p>
        </p:txBody>
      </p:sp>
      <p:sp>
        <p:nvSpPr>
          <p:cNvPr id="4" name="Explosion 2 3"/>
          <p:cNvSpPr/>
          <p:nvPr/>
        </p:nvSpPr>
        <p:spPr>
          <a:xfrm>
            <a:off x="1625480" y="2898184"/>
            <a:ext cx="9430718" cy="348711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Dharamendra</a:t>
            </a:r>
            <a:r>
              <a:rPr lang="en-US" sz="3200" dirty="0" smtClean="0"/>
              <a:t> Kumar</a:t>
            </a:r>
          </a:p>
          <a:p>
            <a:pPr algn="ctr"/>
            <a:r>
              <a:rPr lang="en-US" sz="3200" dirty="0" err="1" smtClean="0"/>
              <a:t>Yash</a:t>
            </a:r>
            <a:r>
              <a:rPr lang="en-US" sz="3200" dirty="0" smtClean="0"/>
              <a:t> </a:t>
            </a:r>
            <a:r>
              <a:rPr lang="en-US" sz="3200" dirty="0" err="1" smtClean="0"/>
              <a:t>Shrivastava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279097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improved: </a:t>
            </a:r>
            <a:br>
              <a:rPr lang="en-US" dirty="0" smtClean="0"/>
            </a:br>
            <a:r>
              <a:rPr lang="en-US" dirty="0" smtClean="0"/>
              <a:t>Honorable mention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1"/>
            <a:ext cx="10178322" cy="81366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Same project grades, a mere ~4 points off top </a:t>
            </a:r>
            <a:r>
              <a:rPr lang="en-US" dirty="0" err="1" smtClean="0">
                <a:solidFill>
                  <a:schemeClr val="tx1"/>
                </a:solidFill>
              </a:rPr>
              <a:t>AutoLab</a:t>
            </a:r>
            <a:r>
              <a:rPr lang="en-US" dirty="0" smtClean="0">
                <a:solidFill>
                  <a:schemeClr val="tx1"/>
                </a:solidFill>
              </a:rPr>
              <a:t> score in 1 project</a:t>
            </a:r>
          </a:p>
          <a:p>
            <a:r>
              <a:rPr lang="en-US" b="1" dirty="0" err="1" smtClean="0">
                <a:solidFill>
                  <a:schemeClr val="tx1"/>
                </a:solidFill>
              </a:rPr>
              <a:t>Sharmin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Pathan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285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2"/>
            <a:ext cx="10178322" cy="1511084"/>
          </a:xfrm>
        </p:spPr>
        <p:txBody>
          <a:bodyPr/>
          <a:lstStyle/>
          <a:p>
            <a:r>
              <a:rPr lang="en-US" dirty="0" smtClean="0"/>
              <a:t>Send me a Slack message if you are a winner with your preferred Amazon e-mail address</a:t>
            </a:r>
          </a:p>
          <a:p>
            <a:r>
              <a:rPr lang="en-US" dirty="0" smtClean="0"/>
              <a:t>Your final projects should be in the finishing stages during the presentations</a:t>
            </a:r>
          </a:p>
          <a:p>
            <a:pPr lvl="1"/>
            <a:r>
              <a:rPr lang="en-US" dirty="0" smtClean="0"/>
              <a:t>All that’s left is to “cross the t’s and dot the i’s”</a:t>
            </a:r>
          </a:p>
        </p:txBody>
      </p:sp>
      <p:sp>
        <p:nvSpPr>
          <p:cNvPr id="4" name="Oval 3"/>
          <p:cNvSpPr/>
          <p:nvPr/>
        </p:nvSpPr>
        <p:spPr>
          <a:xfrm>
            <a:off x="3047449" y="3797086"/>
            <a:ext cx="6586780" cy="2168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smtClean="0"/>
              <a:t>Questions?</a:t>
            </a:r>
            <a:endParaRPr lang="en-US" sz="5400"/>
          </a:p>
        </p:txBody>
      </p:sp>
    </p:spTree>
    <p:extLst>
      <p:ext uri="{BB962C8B-B14F-4D97-AF65-F5344CB8AC3E}">
        <p14:creationId xmlns:p14="http://schemas.microsoft.com/office/powerpoint/2010/main" val="1678152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839" y="1322953"/>
            <a:ext cx="508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7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Open Feedback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Final Presentation Slots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Awards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06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thoughts</a:t>
            </a:r>
          </a:p>
          <a:p>
            <a:pPr lvl="1"/>
            <a:r>
              <a:rPr lang="en-US" dirty="0" smtClean="0"/>
              <a:t>Project 0: Introduction to Spark, use of </a:t>
            </a:r>
            <a:r>
              <a:rPr lang="en-US" dirty="0" err="1" smtClean="0"/>
              <a:t>AutoLab</a:t>
            </a:r>
            <a:r>
              <a:rPr lang="en-US" dirty="0" smtClean="0"/>
              <a:t>, classification and clustering at scale, good software engineering practices (</a:t>
            </a:r>
            <a:r>
              <a:rPr lang="en-US" dirty="0" err="1" smtClean="0"/>
              <a:t>git</a:t>
            </a:r>
            <a:r>
              <a:rPr lang="en-US" dirty="0" smtClean="0"/>
              <a:t>, GitHub, README, licenses)</a:t>
            </a:r>
          </a:p>
          <a:p>
            <a:pPr lvl="1"/>
            <a:r>
              <a:rPr lang="en-US" dirty="0" smtClean="0"/>
              <a:t>Teams or individuals?</a:t>
            </a:r>
          </a:p>
          <a:p>
            <a:r>
              <a:rPr lang="en-US" dirty="0" smtClean="0"/>
              <a:t>Your thoughts!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81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Presentation Slots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 smtClean="0"/>
              <a:t>Tuesday, November 29</a:t>
            </a:r>
            <a:endParaRPr 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9:30 </a:t>
            </a:r>
            <a:r>
              <a:rPr lang="mr-IN" dirty="0" smtClean="0"/>
              <a:t>–</a:t>
            </a:r>
            <a:r>
              <a:rPr lang="en-US" dirty="0" smtClean="0"/>
              <a:t> 9:55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9:55 </a:t>
            </a:r>
            <a:r>
              <a:rPr lang="mr-IN" dirty="0" smtClean="0"/>
              <a:t>–</a:t>
            </a:r>
            <a:r>
              <a:rPr lang="en-US" dirty="0" smtClean="0"/>
              <a:t> 10:20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10:20 </a:t>
            </a:r>
            <a:r>
              <a:rPr lang="mr-IN" dirty="0" smtClean="0"/>
              <a:t>–</a:t>
            </a:r>
            <a:r>
              <a:rPr lang="en-US" dirty="0" smtClean="0"/>
              <a:t> 10:45</a:t>
            </a:r>
          </a:p>
          <a:p>
            <a:r>
              <a:rPr lang="en-US" b="1" dirty="0" smtClean="0"/>
              <a:t>Wednesday, November 30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9:05 </a:t>
            </a:r>
            <a:r>
              <a:rPr lang="mr-IN" dirty="0" smtClean="0"/>
              <a:t>–</a:t>
            </a:r>
            <a:r>
              <a:rPr lang="en-US" dirty="0" smtClean="0"/>
              <a:t> 9:30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9:30 </a:t>
            </a:r>
            <a:r>
              <a:rPr lang="mr-IN" dirty="0" smtClean="0"/>
              <a:t>–</a:t>
            </a:r>
            <a:r>
              <a:rPr lang="en-US" dirty="0" smtClean="0"/>
              <a:t> 9:55</a:t>
            </a:r>
          </a:p>
          <a:p>
            <a:r>
              <a:rPr lang="en-US" b="1" dirty="0" smtClean="0"/>
              <a:t>Thursday, December 1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9:30 </a:t>
            </a:r>
            <a:r>
              <a:rPr lang="mr-IN" dirty="0" smtClean="0"/>
              <a:t>–</a:t>
            </a:r>
            <a:r>
              <a:rPr lang="en-US" dirty="0" smtClean="0"/>
              <a:t> 9:55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9:55 </a:t>
            </a:r>
            <a:r>
              <a:rPr lang="mr-IN" dirty="0" smtClean="0"/>
              <a:t>–</a:t>
            </a:r>
            <a:r>
              <a:rPr lang="en-US" dirty="0" smtClean="0"/>
              <a:t> 10:20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10:20 </a:t>
            </a:r>
            <a:r>
              <a:rPr lang="mr-IN" dirty="0" smtClean="0"/>
              <a:t>–</a:t>
            </a:r>
            <a:r>
              <a:rPr lang="en-US" dirty="0" smtClean="0"/>
              <a:t> 10:45</a:t>
            </a:r>
          </a:p>
        </p:txBody>
      </p:sp>
    </p:spTree>
    <p:extLst>
      <p:ext uri="{BB962C8B-B14F-4D97-AF65-F5344CB8AC3E}">
        <p14:creationId xmlns:p14="http://schemas.microsoft.com/office/powerpoint/2010/main" val="197018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2"/>
            <a:ext cx="10178322" cy="702526"/>
          </a:xfrm>
        </p:spPr>
        <p:txBody>
          <a:bodyPr/>
          <a:lstStyle/>
          <a:p>
            <a:r>
              <a:rPr lang="en-US" dirty="0" smtClean="0"/>
              <a:t>Everybody wins!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7907" y="3163539"/>
            <a:ext cx="38100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318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Top Data Scientists</a:t>
            </a:r>
          </a:p>
          <a:p>
            <a:pPr lvl="1"/>
            <a:r>
              <a:rPr lang="en-US" dirty="0" smtClean="0"/>
              <a:t>Best average score over all 4 projects</a:t>
            </a:r>
          </a:p>
          <a:p>
            <a:r>
              <a:rPr lang="en-US" dirty="0" smtClean="0"/>
              <a:t>Most Improved Data Scientists</a:t>
            </a:r>
          </a:p>
          <a:p>
            <a:pPr lvl="1"/>
            <a:r>
              <a:rPr lang="en-US" dirty="0" smtClean="0"/>
              <a:t>Greatest average improvement project-over-project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822" r="15085"/>
          <a:stretch/>
        </p:blipFill>
        <p:spPr>
          <a:xfrm>
            <a:off x="6922479" y="1874517"/>
            <a:ext cx="4763242" cy="342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95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Data Scientists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Computed by normalized </a:t>
            </a:r>
            <a:r>
              <a:rPr lang="en-US" dirty="0" err="1" smtClean="0"/>
              <a:t>AutoLab</a:t>
            </a:r>
            <a:r>
              <a:rPr lang="en-US" dirty="0" smtClean="0"/>
              <a:t> leaderboard scores</a:t>
            </a:r>
          </a:p>
          <a:p>
            <a:pPr lvl="1"/>
            <a:r>
              <a:rPr lang="en-US" dirty="0" smtClean="0"/>
              <a:t>If you[r team] had the top score, you got 100 points</a:t>
            </a:r>
          </a:p>
          <a:p>
            <a:pPr lvl="1"/>
            <a:r>
              <a:rPr lang="en-US" dirty="0" smtClean="0"/>
              <a:t>All other scores normalized against this</a:t>
            </a:r>
          </a:p>
          <a:p>
            <a:pPr lvl="1"/>
            <a:r>
              <a:rPr lang="en-US" dirty="0" smtClean="0"/>
              <a:t>Sum of scores of all four projects</a:t>
            </a:r>
          </a:p>
        </p:txBody>
      </p:sp>
    </p:spTree>
    <p:extLst>
      <p:ext uri="{BB962C8B-B14F-4D97-AF65-F5344CB8AC3E}">
        <p14:creationId xmlns:p14="http://schemas.microsoft.com/office/powerpoint/2010/main" val="949566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Data Scientists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1"/>
            <a:ext cx="10178322" cy="813660"/>
          </a:xfrm>
        </p:spPr>
        <p:txBody>
          <a:bodyPr/>
          <a:lstStyle/>
          <a:p>
            <a:r>
              <a:rPr lang="en-US" b="1" dirty="0" smtClean="0"/>
              <a:t>Three-way tie: </a:t>
            </a:r>
            <a:r>
              <a:rPr lang="en-US" sz="2400" b="1" dirty="0" smtClean="0">
                <a:solidFill>
                  <a:srgbClr val="FF0000"/>
                </a:solidFill>
              </a:rPr>
              <a:t>394.8921 points each!</a:t>
            </a:r>
            <a:endParaRPr lang="en-US" b="1" dirty="0" smtClean="0">
              <a:solidFill>
                <a:srgbClr val="FF0000"/>
              </a:solidFill>
            </a:endParaRPr>
          </a:p>
        </p:txBody>
      </p:sp>
      <p:sp>
        <p:nvSpPr>
          <p:cNvPr id="4" name="Explosion 2 3"/>
          <p:cNvSpPr/>
          <p:nvPr/>
        </p:nvSpPr>
        <p:spPr>
          <a:xfrm>
            <a:off x="1625480" y="2898184"/>
            <a:ext cx="9430718" cy="3487119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Xiaodong</a:t>
            </a:r>
            <a:r>
              <a:rPr lang="en-US" sz="3200" dirty="0" smtClean="0"/>
              <a:t> Jiang</a:t>
            </a:r>
          </a:p>
          <a:p>
            <a:pPr algn="ctr"/>
            <a:r>
              <a:rPr lang="en-US" sz="3200" dirty="0" err="1" smtClean="0"/>
              <a:t>Yaotong</a:t>
            </a:r>
            <a:r>
              <a:rPr lang="en-US" sz="3200" dirty="0" smtClean="0"/>
              <a:t> </a:t>
            </a:r>
            <a:r>
              <a:rPr lang="en-US" sz="3200" dirty="0" err="1" smtClean="0"/>
              <a:t>Cai</a:t>
            </a:r>
            <a:endParaRPr lang="en-US" sz="3200" dirty="0" smtClean="0"/>
          </a:p>
          <a:p>
            <a:pPr algn="ctr"/>
            <a:r>
              <a:rPr lang="en-US" sz="3200" dirty="0" smtClean="0"/>
              <a:t>Yang Song</a:t>
            </a:r>
          </a:p>
        </p:txBody>
      </p:sp>
    </p:spTree>
    <p:extLst>
      <p:ext uri="{BB962C8B-B14F-4D97-AF65-F5344CB8AC3E}">
        <p14:creationId xmlns:p14="http://schemas.microsoft.com/office/powerpoint/2010/main" val="2004244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data scientists: </a:t>
            </a:r>
            <a:br>
              <a:rPr lang="en-US" dirty="0" smtClean="0"/>
            </a:br>
            <a:r>
              <a:rPr lang="en-US" dirty="0" smtClean="0"/>
              <a:t>Honorable mention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2286001"/>
            <a:ext cx="10178322" cy="813660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394.7961 points:</a:t>
            </a:r>
            <a:r>
              <a:rPr lang="en-US" dirty="0" smtClean="0">
                <a:solidFill>
                  <a:schemeClr val="tx1"/>
                </a:solidFill>
              </a:rPr>
              <a:t> a mere 0.096 points off the top scorers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Shang Gao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5352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266</TotalTime>
  <Words>493</Words>
  <Application>Microsoft Macintosh PowerPoint</Application>
  <PresentationFormat>Widescreen</PresentationFormat>
  <Paragraphs>97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Gill Sans MT</vt:lpstr>
      <vt:lpstr>Impact</vt:lpstr>
      <vt:lpstr>Mangal</vt:lpstr>
      <vt:lpstr>Badge</vt:lpstr>
      <vt:lpstr>Data Science Practicum</vt:lpstr>
      <vt:lpstr>Outline</vt:lpstr>
      <vt:lpstr>Open Feedback</vt:lpstr>
      <vt:lpstr>Final Presentation Slots</vt:lpstr>
      <vt:lpstr>Awards</vt:lpstr>
      <vt:lpstr>Awards</vt:lpstr>
      <vt:lpstr>Top Data Scientists</vt:lpstr>
      <vt:lpstr>Top Data Scientists</vt:lpstr>
      <vt:lpstr>Top data scientists:  Honorable mention</vt:lpstr>
      <vt:lpstr>Most improved</vt:lpstr>
      <vt:lpstr>Most improved</vt:lpstr>
      <vt:lpstr>Most improved:  Honorable mention</vt:lpstr>
      <vt:lpstr>Final notes</vt:lpstr>
      <vt:lpstr>Thank you!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Practicum</dc:title>
  <dc:creator>Shannon Quinn</dc:creator>
  <cp:lastModifiedBy>Shannon Quinn</cp:lastModifiedBy>
  <cp:revision>10</cp:revision>
  <dcterms:created xsi:type="dcterms:W3CDTF">2016-11-15T21:59:26Z</dcterms:created>
  <dcterms:modified xsi:type="dcterms:W3CDTF">2016-11-16T14:47:33Z</dcterms:modified>
</cp:coreProperties>
</file>

<file path=docProps/thumbnail.jpeg>
</file>